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AFE28-502C-4780-A014-0AB42FCBA3CC}" type="datetimeFigureOut">
              <a:rPr lang="en-US" smtClean="0"/>
              <a:pPr/>
              <a:t>1/20/2018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0202A-FD2C-4065-8F6B-3F925F1C95B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0202A-FD2C-4065-8F6B-3F925F1C95B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77AF-2878-476B-8BCD-165DFE714BE9}" type="datetimeFigureOut">
              <a:rPr lang="en-US" smtClean="0"/>
              <a:pPr/>
              <a:t>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ED811-9EC3-48A0-9618-290343BD8A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77AF-2878-476B-8BCD-165DFE714BE9}" type="datetimeFigureOut">
              <a:rPr lang="en-US" smtClean="0"/>
              <a:pPr/>
              <a:t>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ED811-9EC3-48A0-9618-290343BD8A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77AF-2878-476B-8BCD-165DFE714BE9}" type="datetimeFigureOut">
              <a:rPr lang="en-US" smtClean="0"/>
              <a:pPr/>
              <a:t>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ED811-9EC3-48A0-9618-290343BD8A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77AF-2878-476B-8BCD-165DFE714BE9}" type="datetimeFigureOut">
              <a:rPr lang="en-US" smtClean="0"/>
              <a:pPr/>
              <a:t>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ED811-9EC3-48A0-9618-290343BD8A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77AF-2878-476B-8BCD-165DFE714BE9}" type="datetimeFigureOut">
              <a:rPr lang="en-US" smtClean="0"/>
              <a:pPr/>
              <a:t>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ED811-9EC3-48A0-9618-290343BD8A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77AF-2878-476B-8BCD-165DFE714BE9}" type="datetimeFigureOut">
              <a:rPr lang="en-US" smtClean="0"/>
              <a:pPr/>
              <a:t>1/20/2018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ED811-9EC3-48A0-9618-290343BD8A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77AF-2878-476B-8BCD-165DFE714BE9}" type="datetimeFigureOut">
              <a:rPr lang="en-US" smtClean="0"/>
              <a:pPr/>
              <a:t>1/20/2018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ED811-9EC3-48A0-9618-290343BD8A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77AF-2878-476B-8BCD-165DFE714BE9}" type="datetimeFigureOut">
              <a:rPr lang="en-US" smtClean="0"/>
              <a:pPr/>
              <a:t>1/20/2018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ED811-9EC3-48A0-9618-290343BD8A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77AF-2878-476B-8BCD-165DFE714BE9}" type="datetimeFigureOut">
              <a:rPr lang="en-US" smtClean="0"/>
              <a:pPr/>
              <a:t>1/20/2018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ED811-9EC3-48A0-9618-290343BD8A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77AF-2878-476B-8BCD-165DFE714BE9}" type="datetimeFigureOut">
              <a:rPr lang="en-US" smtClean="0"/>
              <a:pPr/>
              <a:t>1/20/2018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ED811-9EC3-48A0-9618-290343BD8A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677AF-2878-476B-8BCD-165DFE714BE9}" type="datetimeFigureOut">
              <a:rPr lang="en-US" smtClean="0"/>
              <a:pPr/>
              <a:t>1/20/2018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ED811-9EC3-48A0-9618-290343BD8A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677AF-2878-476B-8BCD-165DFE714BE9}" type="datetimeFigureOut">
              <a:rPr lang="en-US" smtClean="0"/>
              <a:pPr/>
              <a:t>1/20/2018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ED811-9EC3-48A0-9618-290343BD8AC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Vishwakarma</a:t>
            </a:r>
            <a:r>
              <a:rPr lang="en-US" sz="2800" dirty="0" smtClean="0"/>
              <a:t>, </a:t>
            </a:r>
            <a:r>
              <a:rPr lang="en-US" sz="2800" dirty="0" err="1" smtClean="0"/>
              <a:t>Vivekanand</a:t>
            </a:r>
            <a:r>
              <a:rPr lang="en-US" sz="2800" dirty="0" smtClean="0"/>
              <a:t> Hostel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No auto comes to pick students</a:t>
            </a:r>
          </a:p>
          <a:p>
            <a:r>
              <a:rPr lang="en-US" sz="1800" dirty="0" smtClean="0"/>
              <a:t>Student goes either on personal vehicles or by walking</a:t>
            </a:r>
          </a:p>
          <a:p>
            <a:r>
              <a:rPr lang="en-US" sz="1800" dirty="0" smtClean="0"/>
              <a:t>One auto came in two hour to drop a student</a:t>
            </a:r>
            <a:endParaRPr lang="en-US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Dalmia</a:t>
            </a:r>
            <a:r>
              <a:rPr lang="en-US" sz="3600" dirty="0" smtClean="0"/>
              <a:t> Hostel and ahead of health center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Students wait on corner for auto</a:t>
            </a:r>
          </a:p>
          <a:p>
            <a:r>
              <a:rPr lang="en-US" sz="2400" dirty="0" smtClean="0"/>
              <a:t>They have to wait too long because most of the autos go full</a:t>
            </a:r>
          </a:p>
          <a:p>
            <a:r>
              <a:rPr lang="en-US" sz="2400" dirty="0" smtClean="0"/>
              <a:t>Either they go to VT or use bicycle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ELL\Desktop\B.Tech Project\bhumap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-430213"/>
            <a:ext cx="6617225" cy="69834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990600"/>
            <a:ext cx="263450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Benefits</a:t>
            </a:r>
          </a:p>
          <a:p>
            <a:pPr marL="342900" indent="-342900">
              <a:buAutoNum type="arabicPeriod"/>
            </a:pPr>
            <a:r>
              <a:rPr lang="en-US" dirty="0" smtClean="0"/>
              <a:t>Customer</a:t>
            </a:r>
          </a:p>
          <a:p>
            <a:pPr marL="342900" indent="-342900"/>
            <a:r>
              <a:rPr lang="en-US" dirty="0" smtClean="0"/>
              <a:t> </a:t>
            </a:r>
            <a:r>
              <a:rPr lang="en-US" dirty="0" smtClean="0"/>
              <a:t>   	Timing </a:t>
            </a:r>
          </a:p>
          <a:p>
            <a:pPr marL="342900" indent="-342900"/>
            <a:r>
              <a:rPr lang="en-US" dirty="0" smtClean="0"/>
              <a:t>	</a:t>
            </a:r>
            <a:r>
              <a:rPr lang="en-US" dirty="0" smtClean="0"/>
              <a:t>Reduced effort</a:t>
            </a:r>
          </a:p>
          <a:p>
            <a:pPr marL="342900" indent="-342900"/>
            <a:r>
              <a:rPr lang="en-US" dirty="0" smtClean="0"/>
              <a:t>	</a:t>
            </a:r>
            <a:r>
              <a:rPr lang="en-US" dirty="0" smtClean="0"/>
              <a:t>Reliable</a:t>
            </a:r>
          </a:p>
          <a:p>
            <a:pPr marL="342900" indent="-342900"/>
            <a:endParaRPr lang="en-US" dirty="0" smtClean="0"/>
          </a:p>
          <a:p>
            <a:pPr marL="342900" indent="-342900">
              <a:buAutoNum type="arabicPeriod" startAt="2"/>
            </a:pPr>
            <a:r>
              <a:rPr lang="en-US" dirty="0" smtClean="0"/>
              <a:t>Auto drivers</a:t>
            </a:r>
          </a:p>
          <a:p>
            <a:pPr marL="342900" indent="-342900"/>
            <a:r>
              <a:rPr lang="en-US" dirty="0" smtClean="0"/>
              <a:t> </a:t>
            </a:r>
            <a:r>
              <a:rPr lang="en-US" dirty="0" smtClean="0"/>
              <a:t>	Timing</a:t>
            </a:r>
          </a:p>
          <a:p>
            <a:pPr marL="342900" indent="-342900"/>
            <a:r>
              <a:rPr lang="en-US" dirty="0" smtClean="0"/>
              <a:t>	</a:t>
            </a:r>
            <a:r>
              <a:rPr lang="en-US" dirty="0" smtClean="0"/>
              <a:t>Systematic way</a:t>
            </a:r>
          </a:p>
          <a:p>
            <a:pPr marL="342900" indent="-342900"/>
            <a:r>
              <a:rPr lang="en-US" dirty="0" smtClean="0"/>
              <a:t>	</a:t>
            </a:r>
            <a:r>
              <a:rPr lang="en-US" dirty="0" smtClean="0"/>
              <a:t>Benefit on occasion</a:t>
            </a:r>
          </a:p>
          <a:p>
            <a:pPr marL="342900" indent="-342900"/>
            <a:r>
              <a:rPr lang="en-US" dirty="0" smtClean="0"/>
              <a:t>	</a:t>
            </a:r>
            <a:r>
              <a:rPr lang="en-US" dirty="0" smtClean="0"/>
              <a:t>efficiency</a:t>
            </a:r>
          </a:p>
          <a:p>
            <a:pPr marL="342900" indent="-342900"/>
            <a:endParaRPr lang="en-US" dirty="0" smtClean="0"/>
          </a:p>
          <a:p>
            <a:pPr marL="342900" indent="-342900">
              <a:buAutoNum type="arabicPeriod" startAt="3"/>
            </a:pPr>
            <a:r>
              <a:rPr lang="en-US" dirty="0" smtClean="0"/>
              <a:t>Service provider</a:t>
            </a:r>
          </a:p>
          <a:p>
            <a:pPr marL="342900" indent="-342900"/>
            <a:r>
              <a:rPr lang="en-US" dirty="0" smtClean="0"/>
              <a:t>	</a:t>
            </a:r>
            <a:r>
              <a:rPr lang="en-US" dirty="0" smtClean="0"/>
              <a:t>App downloads</a:t>
            </a:r>
          </a:p>
          <a:p>
            <a:pPr marL="342900" indent="-342900"/>
            <a:r>
              <a:rPr lang="en-US" dirty="0" smtClean="0"/>
              <a:t>	</a:t>
            </a:r>
            <a:r>
              <a:rPr lang="en-US" dirty="0" smtClean="0"/>
              <a:t>Google Advertisement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in front of VT</a:t>
            </a:r>
            <a:endParaRPr lang="en-US" dirty="0"/>
          </a:p>
        </p:txBody>
      </p:sp>
      <p:pic>
        <p:nvPicPr>
          <p:cNvPr id="1026" name="Picture 2" descr="C:\Users\DELL\Desktop\B.Tech Project\20180119_19254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364" y="1600200"/>
            <a:ext cx="7543272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ELL\Desktop\B.Tech Project\20180119_1926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4800"/>
            <a:ext cx="8991600" cy="6553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ELL\Desktop\B.Tech Project\20180119_19260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84582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behind VT</a:t>
            </a:r>
            <a:endParaRPr lang="en-US" dirty="0"/>
          </a:p>
        </p:txBody>
      </p:sp>
      <p:pic>
        <p:nvPicPr>
          <p:cNvPr id="4098" name="Picture 2" descr="C:\Users\DELL\Desktop\B.Tech Project\20180119_19261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364" y="1600200"/>
            <a:ext cx="7543272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DELL\Desktop\B.Tech Project\20180119_19263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DELL\Desktop\B.Tech Project\20180119_19264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66800"/>
            <a:ext cx="8534400" cy="51206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DELL\Desktop\B.Tech Project\20180119_1927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533400"/>
            <a:ext cx="8534400" cy="51206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Bhu</a:t>
            </a:r>
            <a:r>
              <a:rPr lang="en-US" dirty="0" smtClean="0"/>
              <a:t> main bank</a:t>
            </a:r>
            <a:endParaRPr lang="en-US" dirty="0"/>
          </a:p>
        </p:txBody>
      </p:sp>
      <p:pic>
        <p:nvPicPr>
          <p:cNvPr id="8194" name="Picture 2" descr="C:\Users\DELL\Desktop\B.Tech Project\20180119_19273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364" y="1600200"/>
            <a:ext cx="7543272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79</Words>
  <Application>Microsoft Office PowerPoint</Application>
  <PresentationFormat>On-screen Show (4:3)</PresentationFormat>
  <Paragraphs>28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REPORT</vt:lpstr>
      <vt:lpstr>Survey in front of VT</vt:lpstr>
      <vt:lpstr>Slide 3</vt:lpstr>
      <vt:lpstr>Slide 4</vt:lpstr>
      <vt:lpstr>Survey behind VT</vt:lpstr>
      <vt:lpstr>Slide 6</vt:lpstr>
      <vt:lpstr>Slide 7</vt:lpstr>
      <vt:lpstr>Slide 8</vt:lpstr>
      <vt:lpstr>Bhu main bank</vt:lpstr>
      <vt:lpstr>Vishwakarma, Vivekanand Hostel</vt:lpstr>
      <vt:lpstr>Dalmia Hostel and ahead of health center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</dc:title>
  <dc:creator>DELL</dc:creator>
  <cp:lastModifiedBy>DELL</cp:lastModifiedBy>
  <cp:revision>5</cp:revision>
  <dcterms:created xsi:type="dcterms:W3CDTF">2018-01-19T14:00:38Z</dcterms:created>
  <dcterms:modified xsi:type="dcterms:W3CDTF">2018-01-20T06:18:19Z</dcterms:modified>
</cp:coreProperties>
</file>